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719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_modifie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7480" y="4370832"/>
            <a:ext cx="6812280" cy="2560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250" b="0">
                <a:solidFill>
                  <a:srgbClr val="CDD2D7"/>
                </a:solidFill>
                <a:latin typeface="Arial"/>
              </a:rPr>
              <a:t>Commission Droit des associations - Barreau de Lyon - 11 juin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07408" y="5559552"/>
            <a:ext cx="3383280" cy="2286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500" b="0">
                <a:solidFill>
                  <a:srgbClr val="CDD2D7"/>
                </a:solidFill>
                <a:latin typeface="Arial"/>
              </a:rPr>
              <a:t>Avocat associé - Docteur en droit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34840" y="5833872"/>
            <a:ext cx="3337560" cy="2286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500" b="0">
                <a:solidFill>
                  <a:srgbClr val="F5F5F5"/>
                </a:solidFill>
                <a:latin typeface="Arial"/>
              </a:rPr>
              <a:t>NPS Consulting Avocats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clean_corporate_presentation_slide_graphic._ov_10_batch_9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1" descr="nps_last_slide_vstyle_clean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clean_corporate_presentation_slide_on_a_dark_bla_2_batch_1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single_slide_presentation_poster_image_overal_3_batch_2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clean_corporate_presentation_slide_infographic_4_batch_3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dark_corporate_presentation_slide_infographic_5_batch_4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clean_corporate_presentation_slide_on_a_dark_bla_6_batch_5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landscape_corporate_presentation_slide_on_a_7_batch_6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clean_corporate_presentation_slide_on_a_dark_bla_8_batch_7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dark_corporate_presentation_slide_infographic_9_batch_8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Grand écran</PresentationFormat>
  <Paragraphs>23</Paragraphs>
  <Slides>11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3" baseType="lpstr"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NPS Consulting Avocats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Hybridation des ressources des associations</dc:title>
  <dc:subject>Hybridation des ressources des associations</dc:subject>
  <dc:creator>NPS Consulting Avocats</dc:creator>
  <cp:lastModifiedBy>Colas AMBLARD</cp:lastModifiedBy>
  <cp:revision>1</cp:revision>
  <dcterms:created xsi:type="dcterms:W3CDTF">2026-06-08T15:45:16Z</dcterms:created>
  <dcterms:modified xsi:type="dcterms:W3CDTF">2026-06-10T15:31:25Z</dcterms:modified>
</cp:coreProperties>
</file>